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75"/>
    <p:restoredTop sz="94648"/>
  </p:normalViewPr>
  <p:slideViewPr>
    <p:cSldViewPr snapToGrid="0" snapToObjects="1">
      <p:cViewPr varScale="1">
        <p:scale>
          <a:sx n="123" d="100"/>
          <a:sy n="123" d="100"/>
        </p:scale>
        <p:origin x="20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M%C3%A1quinas_tragamonedas" TargetMode="External"/><Relationship Id="rId2" Type="http://schemas.openxmlformats.org/officeDocument/2006/relationships/hyperlink" Target="http://www.notiserver.com/3086--Que-son-las-Maquinas-Tragamonedas-y-como-ganar-dinero-en-ellas-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ejorcasino.org/guia/r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75ED4D-AED2-2149-8E50-A51BD94DA7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b="1" dirty="0"/>
              <a:t>Máquina tragamonedas</a:t>
            </a:r>
            <a:br>
              <a:rPr lang="es-MX" b="1" dirty="0"/>
            </a:br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E83BFF-C995-204B-B560-D1FCB67A3A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GALINDO ARIADNA </a:t>
            </a:r>
          </a:p>
          <a:p>
            <a:r>
              <a:rPr lang="es-MX" dirty="0"/>
              <a:t>PIMENTEL BRUNO </a:t>
            </a:r>
          </a:p>
        </p:txBody>
      </p:sp>
    </p:spTree>
    <p:extLst>
      <p:ext uri="{BB962C8B-B14F-4D97-AF65-F5344CB8AC3E}">
        <p14:creationId xmlns:p14="http://schemas.microsoft.com/office/powerpoint/2010/main" val="340896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FBBBFB-BA9A-F341-A765-ACEB5F01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Tabla de contenido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3B5D02-61FF-A74B-9346-D0E7EE9B8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>
                <a:hlinkClick r:id="rId2" action="ppaction://hlinksldjump"/>
              </a:rPr>
              <a:t>1.2 OBJETIVOS:</a:t>
            </a:r>
            <a:endParaRPr lang="es-MX" dirty="0"/>
          </a:p>
          <a:p>
            <a:r>
              <a:rPr lang="es-MX" dirty="0">
                <a:hlinkClick r:id="rId3" action="ppaction://hlinksldjump"/>
              </a:rPr>
              <a:t>1.3 Modelo que representa el problema:</a:t>
            </a:r>
            <a:endParaRPr lang="es-MX" dirty="0"/>
          </a:p>
          <a:p>
            <a:r>
              <a:rPr lang="es-MX" dirty="0">
                <a:hlinkClick r:id="rId4" action="ppaction://hlinksldjump"/>
              </a:rPr>
              <a:t>1.5 Visualización de resultados de simulación:</a:t>
            </a:r>
            <a:endParaRPr lang="es-MX" dirty="0"/>
          </a:p>
          <a:p>
            <a:r>
              <a:rPr lang="es-MX" dirty="0">
                <a:hlinkClick r:id="rId5" action="ppaction://hlinksldjump"/>
              </a:rPr>
              <a:t>1.6 Conclusiones:</a:t>
            </a:r>
            <a:endParaRPr lang="es-MX" dirty="0"/>
          </a:p>
          <a:p>
            <a:r>
              <a:rPr lang="es-MX" dirty="0">
                <a:hlinkClick r:id="rId6" action="ppaction://hlinksldjump"/>
              </a:rPr>
              <a:t>1.7 Referencias: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36974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B6D283B-9C8F-DB49-8D85-7F304B7C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MX" sz="3200" dirty="0"/>
              <a:t>1.2 OBJETIVOS: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AF8A0B-2C1A-7D49-87FA-B0084E4EE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s-MX" sz="1900" b="1" dirty="0"/>
              <a:t>GENERAL</a:t>
            </a:r>
            <a:r>
              <a:rPr lang="es-MX" sz="19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1900" dirty="0"/>
              <a:t>Utilizar numeros </a:t>
            </a:r>
            <a:r>
              <a:rPr lang="es-MX" sz="1900" i="1" dirty="0"/>
              <a:t>pseudoaleatorios</a:t>
            </a:r>
            <a:r>
              <a:rPr lang="es-MX" sz="1900" dirty="0"/>
              <a:t> para crear un juego de casino.</a:t>
            </a:r>
          </a:p>
          <a:p>
            <a:r>
              <a:rPr lang="es-MX" sz="1900" b="1" dirty="0"/>
              <a:t>ESPECIFICOS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1900" dirty="0"/>
              <a:t>Demostrar la aplicación de los numeros pseudoaleatorios en la vida real.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1900" dirty="0"/>
              <a:t>Simular un juego común en los casino. 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1900" dirty="0"/>
              <a:t>Generar una interacción entre usuario-máquina.</a:t>
            </a:r>
          </a:p>
          <a:p>
            <a:pPr marL="0" indent="0">
              <a:buNone/>
            </a:pPr>
            <a:endParaRPr lang="es-MX" sz="1900" dirty="0"/>
          </a:p>
        </p:txBody>
      </p:sp>
      <p:pic>
        <p:nvPicPr>
          <p:cNvPr id="5" name="Imagen 4" descr="Imagen que contiene objeto, tragaperras&#10;&#10;&#10;&#10;Descripción generada automáticamente">
            <a:extLst>
              <a:ext uri="{FF2B5EF4-FFF2-40B4-BE49-F238E27FC236}">
                <a16:creationId xmlns:a16="http://schemas.microsoft.com/office/drawing/2014/main" id="{2EB63EA1-2118-B84D-B6CD-9C50B3FF2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688386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924758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18EDA-22D6-A84E-B4D7-B62AC4831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s-MX" b="1" dirty="0"/>
              <a:t>1.3 Modelo que representa el problema: </a:t>
            </a:r>
            <a:endParaRPr lang="es-MX" dirty="0"/>
          </a:p>
        </p:txBody>
      </p:sp>
      <p:pic>
        <p:nvPicPr>
          <p:cNvPr id="5" name="Imagen 4" descr="Imagen que contiene objeto, edificio, tragaperras&#10;&#10;&#10;&#10;Descripción generada automáticamente">
            <a:extLst>
              <a:ext uri="{FF2B5EF4-FFF2-40B4-BE49-F238E27FC236}">
                <a16:creationId xmlns:a16="http://schemas.microsoft.com/office/drawing/2014/main" id="{9AE10810-9094-054D-9B0B-A7A7D108A9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49" r="-3" b="5133"/>
          <a:stretch/>
        </p:blipFill>
        <p:spPr>
          <a:xfrm>
            <a:off x="1141412" y="2497720"/>
            <a:ext cx="4662140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2B056F-9C57-3B42-AAFB-B995BD97B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479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s-MX" sz="2200"/>
              <a:t>Las máquinas tragamonedas son máquinas que a cambio de una cantidad de dinero apostado dan un tiempo de juego y eventualmente un premio en efectivo. Son uno de los juegos electrónicos para ganar dinero, más conocidos y más utilizados desde mediados del siglo pasado.</a:t>
            </a:r>
          </a:p>
        </p:txBody>
      </p:sp>
    </p:spTree>
    <p:extLst>
      <p:ext uri="{BB962C8B-B14F-4D97-AF65-F5344CB8AC3E}">
        <p14:creationId xmlns:p14="http://schemas.microsoft.com/office/powerpoint/2010/main" val="1017067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193E72B-0F65-7E42-BE89-66B143E75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280" y="1573068"/>
            <a:ext cx="10931439" cy="371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793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E094CC-2DF0-364B-A2DC-9A971F2AB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1.5 Visualización de resultados de simulación: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A3944A5-6D81-264A-97E3-C74B3F8D7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111" y="2249487"/>
            <a:ext cx="86106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725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47418AA-235A-4744-ABD0-09CD29E78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MX" sz="3200" b="1" dirty="0"/>
              <a:t> 1.6 Conclusiones:</a:t>
            </a:r>
            <a:endParaRPr lang="es-MX" sz="32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5D60D7-4A4E-E548-B882-2BB548DE8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s-MX" sz="1900"/>
              <a:t>Como pudimos observar, los números pseudoaleatorios tienen muchas funciones en la vida real y son muy utilizados en los juegos de azar.</a:t>
            </a:r>
          </a:p>
          <a:p>
            <a:pPr>
              <a:lnSpc>
                <a:spcPct val="110000"/>
              </a:lnSpc>
            </a:pPr>
            <a:r>
              <a:rPr lang="es-MX" sz="1900"/>
              <a:t>Las maquinas tragamonedas de los casinos utilizan programas más avanzados para realizar un procedimiento similar.</a:t>
            </a:r>
          </a:p>
          <a:p>
            <a:pPr>
              <a:lnSpc>
                <a:spcPct val="110000"/>
              </a:lnSpc>
            </a:pPr>
            <a:r>
              <a:rPr lang="es-MX" sz="1900"/>
              <a:t>Logramos generar una interacción entre el usuario y la maquina para poder lograr los juegos.</a:t>
            </a:r>
          </a:p>
          <a:p>
            <a:pPr>
              <a:lnSpc>
                <a:spcPct val="110000"/>
              </a:lnSpc>
            </a:pPr>
            <a:endParaRPr lang="es-MX" sz="190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1CA17CA-4B1C-7B4C-B50C-94454DBF63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95492"/>
            <a:ext cx="5456279" cy="364206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870912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2F7A4D-8828-314B-89A2-150884AB7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 1.7 Referencias: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656BC2-A7E1-1643-9655-5ED6716CC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u="sng" dirty="0">
                <a:hlinkClick r:id="rId2"/>
              </a:rPr>
              <a:t>http://www.notiserver.com/3086--Que-son-las-Maquinas-Tragamonedas-y-como-ganar-dinero-en-ellas-</a:t>
            </a:r>
            <a:endParaRPr lang="es-MX" dirty="0"/>
          </a:p>
          <a:p>
            <a:r>
              <a:rPr lang="es-MX" u="sng" dirty="0">
                <a:hlinkClick r:id="rId3"/>
              </a:rPr>
              <a:t>https://es.wikipedia.org/wiki/M%C3%A1quinas_tragamonedas</a:t>
            </a:r>
            <a:endParaRPr lang="es-MX" dirty="0"/>
          </a:p>
          <a:p>
            <a:r>
              <a:rPr lang="es-MX" u="sng" dirty="0">
                <a:hlinkClick r:id="rId4"/>
              </a:rPr>
              <a:t>http://www.mejorcasino.org/guia/rng/</a:t>
            </a: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660508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195</Words>
  <Application>Microsoft Macintosh PowerPoint</Application>
  <PresentationFormat>Panorámica</PresentationFormat>
  <Paragraphs>27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Circuito</vt:lpstr>
      <vt:lpstr>Máquina tragamonedas </vt:lpstr>
      <vt:lpstr>Tabla de contenido </vt:lpstr>
      <vt:lpstr>1.2 OBJETIVOS: </vt:lpstr>
      <vt:lpstr>1.3 Modelo que representa el problema: </vt:lpstr>
      <vt:lpstr>Presentación de PowerPoint</vt:lpstr>
      <vt:lpstr>1.5 Visualización de resultados de simulación:</vt:lpstr>
      <vt:lpstr> 1.6 Conclusiones:</vt:lpstr>
      <vt:lpstr> 1.7 Referencias: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Máquina tragamonedas </dc:title>
  <dc:creator>PIMENTEL VARGAS, BRUNO ISAAC</dc:creator>
  <cp:lastModifiedBy>PIMENTEL VARGAS, BRUNO ISAAC</cp:lastModifiedBy>
  <cp:revision>2</cp:revision>
  <dcterms:created xsi:type="dcterms:W3CDTF">2018-11-28T00:00:52Z</dcterms:created>
  <dcterms:modified xsi:type="dcterms:W3CDTF">2018-11-28T00:08:54Z</dcterms:modified>
</cp:coreProperties>
</file>